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23B5-207A-B508-63C4-61E6620B5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CBFB3-3D02-8D14-CD43-72D558930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BCB89-223E-4878-D3D0-9470E702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8A908-EABD-B3D0-571E-CCA18185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9BEE1-3035-5022-717E-12B9145E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17E1-88F5-BFE3-3FF6-A6F5CC91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708D5-D01D-ED22-2C7D-5C37B0EA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7E6C-06C5-17E3-535D-A39BBA6A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7F1C5-7288-25C7-E3FA-2B539D9C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0E93-BD70-98E4-70F9-49083DB7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77FE6-F606-35D8-946D-B724554DF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DB8F6-87A4-5237-D7AC-6454B67DF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EFDD-8AB3-E90F-5123-A6A47F5A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04112-89A6-B02B-961A-02B1E299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1698A-674C-21D1-B80F-423621B8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9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695B-EA4A-4680-4192-AD390AC7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37B4-4EF2-FBE2-965E-98201883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279A-CFDD-D919-E194-96F66E9F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86270-EFDE-4077-4A65-6CDFC351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74015-132E-216F-C489-58A2C593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3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AE5-9635-3732-BCC6-E2CA87FA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B065E-06B1-0446-BE27-15529B6E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E910-2F96-EC13-19BD-016813B5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E76BE-A1F0-B65A-D5FB-33BEF289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DDDE-8BE4-ACBD-C332-0B0EDE41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AB2-55EE-B918-E292-E137D25B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1D2A-89EE-C5E7-1F2F-E1E663E3F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12034-221A-B071-433E-DB10E8CF2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77117-D218-E61E-176C-15239BF1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F3C53-5411-1CDC-E675-BF8875AF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FDB1-5996-6141-BE12-B217EC8D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3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045C-FB71-AB28-9171-06799C17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B94B1-3D5B-5FF2-216E-C142F849F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535DB-25AB-3F61-FDAD-4DC470901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C5F99-24F2-61BA-E20B-6F72BB8CF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FD1B2-C713-EC38-3164-8C5ABAA0F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1941D-310A-FBB1-0AA5-A57AD3B8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68D14-A346-3918-3241-0452AC5A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8182E-5095-1B49-90F8-1E85A6E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6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C1F2-7DEB-518A-7C88-772327D8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353EE-F248-8A9D-D80F-41A3D7D5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84CA4-EE86-63A9-9C78-D23C3025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0A3D1-334A-1F40-BCA2-B045AD75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6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F7445-D8AE-CCE0-14A4-7177CC48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729D7-8D25-461D-8A25-D8A2FAC5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2266-3F2E-4D6B-6F71-79041804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8C9B-7A7B-9D3F-6F61-A2113DB8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C809-7FCF-CB44-8034-6C3DA1A23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E4806-E327-06DF-2C13-375FA4FC6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C4D7B-CB7F-5A39-9158-4FC3F503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F0C40-7ACF-D3AF-1E3D-839310D2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974E3-5385-4FBD-6632-2B3038F8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8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9507-1A6F-3893-8761-E481B725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89B050-6053-3AF0-9A0E-49BD1315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03AA9-C8BB-4368-91EA-9F44DB9A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09010-765C-9CAE-8E73-A1D4DC18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A1245-63C2-332E-8DEA-9C8D56B2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23C63-6E58-69EC-7D79-4CC4A34F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18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72525-B934-A72F-0B1A-F92ADFF4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33258-B4DE-5ADD-5D77-2CAC4DAAD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6242F-E2D4-71A2-FBF6-7A07AFBCF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DED1C-C31C-4CA7-936A-9531FC45183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5C522-F936-9124-46C5-8E9C1D8E1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11DAC-31A8-972B-CB09-72305E1E4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F3C40-1612-4F44-9ABA-B9DE01763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8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1D2CC804-394D-AAEB-0F77-C19451A6D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93519-EFA2-A144-3C05-981490419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Blockchain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F5E02-6097-95B2-C5C9-4266A30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</a:rPr>
              <a:t>Aiden Wesley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FB33F-04F2-A8C4-522E-C9C4EB85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is the blockchain?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EC5B-43D3-7DE3-FDC8-51E5FD63A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Blockchain is a decentralized and tamper-resistant digital ledger that records transactions across a network of computers. It relies on consensus algorithms and cryptographic techniques to ensure transparency, security, and immutability of the recorded data.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n abstract cyber space concept">
            <a:extLst>
              <a:ext uri="{FF2B5EF4-FFF2-40B4-BE49-F238E27FC236}">
                <a16:creationId xmlns:a16="http://schemas.microsoft.com/office/drawing/2014/main" id="{C0562DFD-C8DD-ACCC-F194-231FF2D7F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90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B4099-F21A-3FEC-20A3-8F918FED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Programming Language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9F879-1A9D-6855-ABE7-B24D724D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 have chosen Python and visual studio code to build my blockchain program in.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CDEB51B7-5CB6-77AC-B659-D43BCF9D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0" r="2599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955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94F3-B37F-90AC-333A-501C5E16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‘Block’ Class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8BB6A381-B808-2DBB-5A66-94E039E71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r="2205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CDEBCC4F-519E-B1D3-1206-1BB81EF23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3878" y="2533476"/>
            <a:ext cx="4491820" cy="3447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index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Block index in the blockchain.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previous_hash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Hash of the previous block.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timestamp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Time when the block was created.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Data of the block.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hash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Hash of the block.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sender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Sender's username for a transaction block.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receiver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 Receiver's username for a transaction block.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2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91DD-4BFF-A171-E7FE-E5EF925B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‘Blockchain’ Class</a:t>
            </a:r>
          </a:p>
        </p:txBody>
      </p:sp>
      <p:pic>
        <p:nvPicPr>
          <p:cNvPr id="14" name="Picture 13" descr="Close-up of chain link">
            <a:extLst>
              <a:ext uri="{FF2B5EF4-FFF2-40B4-BE49-F238E27FC236}">
                <a16:creationId xmlns:a16="http://schemas.microsoft.com/office/drawing/2014/main" id="{294B7FFF-2986-28F8-E59B-BDC6320D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r="2912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58187AD1-4B5A-A138-4E2C-6D87DD43AB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3878" y="2533476"/>
            <a:ext cx="4491820" cy="3447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Attributes: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chain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List to store blocks in the blockchain.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87EC-9B75-6C7F-9B86-AD62A48E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Wallet Class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916D6-3877-18C8-32C5-79CBEB581B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Attributes: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userName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 Username of the wallet.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walletID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 Unique ID for the wallet.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walletBalance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 Current balance of WesleyCoin in the wallet.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Methods: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__init__(userName, walletBalance=50)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 Initializes a new wallet with a username and optional initial balance.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Close-up of a calculator keypad">
            <a:extLst>
              <a:ext uri="{FF2B5EF4-FFF2-40B4-BE49-F238E27FC236}">
                <a16:creationId xmlns:a16="http://schemas.microsoft.com/office/drawing/2014/main" id="{7F16F229-73C0-F9F2-4CD5-671510B3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7" r="21179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3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779B-D32A-64CB-221A-9A74D7E2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‘main’ Function</a:t>
            </a:r>
          </a:p>
        </p:txBody>
      </p:sp>
      <p:pic>
        <p:nvPicPr>
          <p:cNvPr id="17" name="Picture 16" descr="A finger pointing on a tablet with green neon lights">
            <a:extLst>
              <a:ext uri="{FF2B5EF4-FFF2-40B4-BE49-F238E27FC236}">
                <a16:creationId xmlns:a16="http://schemas.microsoft.com/office/drawing/2014/main" id="{9F9EE124-EE9B-8E92-E87A-408D2D02B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r="3660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D333-F9ED-02BD-3004-2E8B782F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Handles user input and executes commands for user creation, transaction commitment, balance check, and blockchain display.</a:t>
            </a:r>
          </a:p>
        </p:txBody>
      </p:sp>
    </p:spTree>
    <p:extLst>
      <p:ext uri="{BB962C8B-B14F-4D97-AF65-F5344CB8AC3E}">
        <p14:creationId xmlns:p14="http://schemas.microsoft.com/office/powerpoint/2010/main" val="246270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517CB-4DF2-81F0-C72B-D26D3E72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Code Overview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66955-6A40-66AB-C92B-953E7573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The code provides a simple implementation of a blockchain with blocks representing transactions between users (wallets).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Users can create wallets, commit transactions, check wallet balances, and view the current state of the blockchain.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67B19-2E02-5956-56D3-FCE9CADD0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20" b="-2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99A02-9860-2029-BEFA-FC0CD1E1C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9" r="7111" b="-2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4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E30ABD5EFFA3419311B903F6CAB246" ma:contentTypeVersion="3" ma:contentTypeDescription="Create a new document." ma:contentTypeScope="" ma:versionID="7a2ceb3719c54b0a1439056b7e82d26b">
  <xsd:schema xmlns:xsd="http://www.w3.org/2001/XMLSchema" xmlns:xs="http://www.w3.org/2001/XMLSchema" xmlns:p="http://schemas.microsoft.com/office/2006/metadata/properties" xmlns:ns3="1866ecfe-86d2-4376-860f-61ed6849eeaf" targetNamespace="http://schemas.microsoft.com/office/2006/metadata/properties" ma:root="true" ma:fieldsID="4db56da72558e805bf13095c8e5e8f71" ns3:_="">
    <xsd:import namespace="1866ecfe-86d2-4376-860f-61ed6849e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6ecfe-86d2-4376-860f-61ed6849e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1EC519-2CDE-4FEA-B7E5-2D5D2C70D5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6ecfe-86d2-4376-860f-61ed6849e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E6E917-C53F-4564-B7AD-F0BFACDCD5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594BFB-042E-4E67-8E5E-D7D6B2723175}">
  <ds:schemaRefs>
    <ds:schemaRef ds:uri="http://schemas.microsoft.com/office/infopath/2007/PartnerControls"/>
    <ds:schemaRef ds:uri="http://purl.org/dc/terms/"/>
    <ds:schemaRef ds:uri="http://purl.org/dc/elements/1.1/"/>
    <ds:schemaRef ds:uri="1866ecfe-86d2-4376-860f-61ed6849eeaf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259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Unicode MS</vt:lpstr>
      <vt:lpstr>Calibri</vt:lpstr>
      <vt:lpstr>Calibri Light</vt:lpstr>
      <vt:lpstr>Office Theme</vt:lpstr>
      <vt:lpstr>Blockchain</vt:lpstr>
      <vt:lpstr>What is the blockchain?</vt:lpstr>
      <vt:lpstr>Programming Language</vt:lpstr>
      <vt:lpstr>‘Block’ Class</vt:lpstr>
      <vt:lpstr>‘Blockchain’ Class</vt:lpstr>
      <vt:lpstr>Wallet Class</vt:lpstr>
      <vt:lpstr>‘main’ Function</vt:lpstr>
      <vt:lpstr>Code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Wesley, Aiden R</dc:creator>
  <cp:lastModifiedBy>Wesley, Aiden R</cp:lastModifiedBy>
  <cp:revision>1</cp:revision>
  <dcterms:created xsi:type="dcterms:W3CDTF">2023-11-16T13:24:09Z</dcterms:created>
  <dcterms:modified xsi:type="dcterms:W3CDTF">2023-11-16T13:49:18Z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0x010100F0E30ABD5EFFA3419311B903F6CAB246</vt:lpwstr>
  </property>
</Properties>
</file>